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2.png" ContentType="image/png"/>
  <Override PartName="/ppt/media/image3.png" ContentType="image/png"/>
  <Override PartName="/ppt/media/image10.png" ContentType="image/png"/>
  <Override PartName="/ppt/media/image1.png" ContentType="image/png"/>
  <Override PartName="/ppt/media/image8.svg" ContentType="image/svg"/>
  <Override PartName="/ppt/media/image13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6.svg" ContentType="image/svg"/>
  <Override PartName="/ppt/media/image25.jpeg" ContentType="image/jpeg"/>
  <Override PartName="/ppt/media/image11.png" ContentType="image/png"/>
  <Override PartName="/ppt/media/image24.jpeg" ContentType="image/jpeg"/>
  <Override PartName="/ppt/media/image4.svg" ContentType="image/svg"/>
  <Override PartName="/ppt/media/image22.png" ContentType="image/png"/>
  <Override PartName="/ppt/media/image2.svg" ContentType="image/svg"/>
  <Override PartName="/ppt/media/image23.jpeg" ContentType="image/jpeg"/>
  <Override PartName="/ppt/media/image21.png" ContentType="image/png"/>
  <Override PartName="/ppt/media/image19.png" ContentType="image/png"/>
  <Override PartName="/ppt/media/image17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7.png" ContentType="image/png"/>
  <Override PartName="/ppt/media/image16.png" ContentType="image/png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90C0811-9B98-41B6-9157-76BDE9ACEC7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F18DE1-8CE9-44F4-9D9E-A5A589AA1AF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6332C3-6B6B-4F91-8B27-B2B0A29D07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41A6811A-4595-427C-88D9-3F657846766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22D9709-D7B6-4968-AD0F-AD3CEB15BC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F02FC1-33A1-43FF-BB00-8999376083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618B90-632E-4332-A907-B6CDDB1D1B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31A51D2-41BC-471A-A332-6ACC630C5A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3C16E72-6851-43A8-A168-DFB9950DC3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C16E4DB-3562-4288-AC04-7A8AAD80FF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3DE104B-BD89-48D0-9248-083B8C4A42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9CA868C-AA60-462E-8353-77F4CB87E8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7F596E4-FE8D-4076-B3B2-CB8FEE67E0D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E90A745-A7E6-4041-AD51-0CF4494C70A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F520057-51FD-437D-AB08-5045F252E52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706941C-3B0F-4506-953D-4E13B6A312D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9568A2C-06EE-483D-A1C0-C69D637A50B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CC9C4C-DDED-4A03-81DB-88BEC999C1D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896D41-2952-469D-920D-F34B0169573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9C92220-C641-444A-A15D-DB64DA6D8DB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266DE5-AF58-43AB-BB04-3BFB8302E8C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B5F616-6D24-4C4E-BFE0-901B697735E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F7909A-6241-4B6E-AA1D-B1F7BA8AE81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D8CF25-AB1A-4E36-88CD-A9FEC4D096D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svg"/><Relationship Id="rId7" Type="http://schemas.openxmlformats.org/officeDocument/2006/relationships/image" Target="../media/image7.png"/><Relationship Id="rId8" Type="http://schemas.openxmlformats.org/officeDocument/2006/relationships/image" Target="../media/image8.sv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jpeg"/><Relationship Id="rId24" Type="http://schemas.openxmlformats.org/officeDocument/2006/relationships/image" Target="../media/image24.jpeg"/><Relationship Id="rId25" Type="http://schemas.openxmlformats.org/officeDocument/2006/relationships/image" Target="../media/image25.jpeg"/><Relationship Id="rId26" Type="http://schemas.openxmlformats.org/officeDocument/2006/relationships/slideLayout" Target="../slideLayouts/slideLayout9.xml"/><Relationship Id="rId27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2"/>
          <p:cNvSpPr/>
          <p:nvPr/>
        </p:nvSpPr>
        <p:spPr>
          <a:xfrm>
            <a:off x="-551520" y="-2851200"/>
            <a:ext cx="19390320" cy="19390320"/>
          </a:xfrm>
          <a:custGeom>
            <a:avLst/>
            <a:gdLst>
              <a:gd name="textAreaLeft" fmla="*/ 0 w 19390320"/>
              <a:gd name="textAreaRight" fmla="*/ 19391040 w 19390320"/>
              <a:gd name="textAreaTop" fmla="*/ 0 h 19390320"/>
              <a:gd name="textAreaBottom" fmla="*/ 19391040 h 19390320"/>
            </a:gdLst>
            <a:ahLst/>
            <a:rect l="textAreaLeft" t="textAreaTop" r="textAreaRight" b="textAreaBottom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TextBox 12"/>
          <p:cNvSpPr/>
          <p:nvPr/>
        </p:nvSpPr>
        <p:spPr>
          <a:xfrm>
            <a:off x="10549800" y="980280"/>
            <a:ext cx="785160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059"/>
              </a:lnSpc>
            </a:pPr>
            <a:r>
              <a:rPr b="0" lang="en-US" sz="2900" spc="-1" strike="noStrike">
                <a:solidFill>
                  <a:srgbClr val="000000"/>
                </a:solidFill>
                <a:latin typeface="Sniglet"/>
                <a:ea typeface="Sniglet"/>
              </a:rPr>
              <a:t>Let’s look at the cakes from this year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" name="Group 13"/>
          <p:cNvGrpSpPr/>
          <p:nvPr/>
        </p:nvGrpSpPr>
        <p:grpSpPr>
          <a:xfrm>
            <a:off x="-504720" y="9258480"/>
            <a:ext cx="20529720" cy="3085560"/>
            <a:chOff x="-504720" y="9258480"/>
            <a:chExt cx="20529720" cy="3085560"/>
          </a:xfrm>
        </p:grpSpPr>
        <p:sp>
          <p:nvSpPr>
            <p:cNvPr id="59" name="Freeform 14"/>
            <p:cNvSpPr/>
            <p:nvPr/>
          </p:nvSpPr>
          <p:spPr>
            <a:xfrm>
              <a:off x="-504720" y="9258480"/>
              <a:ext cx="20529720" cy="3085560"/>
            </a:xfrm>
            <a:custGeom>
              <a:avLst/>
              <a:gdLst>
                <a:gd name="textAreaLeft" fmla="*/ 0 w 20529720"/>
                <a:gd name="textAreaRight" fmla="*/ 20530440 w 20529720"/>
                <a:gd name="textAreaTop" fmla="*/ 0 h 3085560"/>
                <a:gd name="textAreaBottom" fmla="*/ 3086280 h 3085560"/>
              </a:gdLst>
              <a:ahLst/>
              <a:rect l="textAreaLeft" t="textAreaTop" r="textAreaRight" b="textAreaBottom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0" name="TextBox 15"/>
            <p:cNvSpPr/>
            <p:nvPr/>
          </p:nvSpPr>
          <p:spPr>
            <a:xfrm>
              <a:off x="-504720" y="9402840"/>
              <a:ext cx="20529720" cy="2940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29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61" name="TextBox 21"/>
          <p:cNvSpPr/>
          <p:nvPr/>
        </p:nvSpPr>
        <p:spPr>
          <a:xfrm>
            <a:off x="9720000" y="283320"/>
            <a:ext cx="7774200" cy="7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601"/>
              </a:lnSpc>
            </a:pPr>
            <a:r>
              <a:rPr b="0" lang="en-US" sz="5600" spc="-1" strike="noStrike">
                <a:solidFill>
                  <a:srgbClr val="000000"/>
                </a:solidFill>
                <a:latin typeface="Hitchcut"/>
                <a:ea typeface="Hitchcut"/>
              </a:rPr>
              <a:t>Cakes!</a:t>
            </a:r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Freeform 29"/>
          <p:cNvSpPr/>
          <p:nvPr/>
        </p:nvSpPr>
        <p:spPr>
          <a:xfrm rot="8751600">
            <a:off x="17528040" y="-773640"/>
            <a:ext cx="1998360" cy="3688920"/>
          </a:xfrm>
          <a:custGeom>
            <a:avLst/>
            <a:gdLst>
              <a:gd name="textAreaLeft" fmla="*/ 0 w 1998360"/>
              <a:gd name="textAreaRight" fmla="*/ 1999080 w 1998360"/>
              <a:gd name="textAreaTop" fmla="*/ 0 h 3688920"/>
              <a:gd name="textAreaBottom" fmla="*/ 3689640 h 3688920"/>
            </a:gdLst>
            <a:ahLst/>
            <a:rect l="textAreaLeft" t="textAreaTop" r="textAreaRight" b="textAreaBottom"/>
            <a:pathLst>
              <a:path w="1999153" h="368971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Freeform 31"/>
          <p:cNvSpPr/>
          <p:nvPr/>
        </p:nvSpPr>
        <p:spPr>
          <a:xfrm rot="21253200">
            <a:off x="5947200" y="9283320"/>
            <a:ext cx="3775320" cy="912240"/>
          </a:xfrm>
          <a:custGeom>
            <a:avLst/>
            <a:gdLst>
              <a:gd name="textAreaLeft" fmla="*/ 0 w 3775320"/>
              <a:gd name="textAreaRight" fmla="*/ 3776040 w 3775320"/>
              <a:gd name="textAreaTop" fmla="*/ 0 h 912240"/>
              <a:gd name="textAreaBottom" fmla="*/ 912960 h 912240"/>
            </a:gdLst>
            <a:ahLst/>
            <a:rect l="textAreaLeft" t="textAreaTop" r="textAreaRight" b="textAreaBottom"/>
            <a:pathLst>
              <a:path w="3775901" h="913081">
                <a:moveTo>
                  <a:pt x="0" y="0"/>
                </a:moveTo>
                <a:lnTo>
                  <a:pt x="3775900" y="0"/>
                </a:lnTo>
                <a:lnTo>
                  <a:pt x="3775900" y="913082"/>
                </a:lnTo>
                <a:lnTo>
                  <a:pt x="0" y="9130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Freeform 32"/>
          <p:cNvSpPr/>
          <p:nvPr/>
        </p:nvSpPr>
        <p:spPr>
          <a:xfrm>
            <a:off x="16113240" y="8943480"/>
            <a:ext cx="1680840" cy="1429920"/>
          </a:xfrm>
          <a:custGeom>
            <a:avLst/>
            <a:gdLst>
              <a:gd name="textAreaLeft" fmla="*/ 0 w 1680840"/>
              <a:gd name="textAreaRight" fmla="*/ 1681560 w 1680840"/>
              <a:gd name="textAreaTop" fmla="*/ 0 h 1429920"/>
              <a:gd name="textAreaBottom" fmla="*/ 1430640 h 1429920"/>
            </a:gdLst>
            <a:ahLst/>
            <a:rect l="textAreaLeft" t="textAreaTop" r="textAreaRight" b="textAreaBottom"/>
            <a:pathLst>
              <a:path w="1681476" h="1430783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65" name="Picture 34" descr=""/>
          <p:cNvPicPr/>
          <p:nvPr/>
        </p:nvPicPr>
        <p:blipFill>
          <a:blip r:embed="rId9"/>
          <a:srcRect l="13250" t="39060" r="12123" b="6635"/>
          <a:stretch/>
        </p:blipFill>
        <p:spPr>
          <a:xfrm>
            <a:off x="183240" y="56880"/>
            <a:ext cx="2773080" cy="268812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36" descr=""/>
          <p:cNvPicPr/>
          <p:nvPr/>
        </p:nvPicPr>
        <p:blipFill>
          <a:blip r:embed="rId10"/>
          <a:srcRect l="0" t="8518" r="0" b="32957"/>
          <a:stretch/>
        </p:blipFill>
        <p:spPr>
          <a:xfrm>
            <a:off x="3369600" y="116280"/>
            <a:ext cx="2429280" cy="1893960"/>
          </a:xfrm>
          <a:prstGeom prst="rect">
            <a:avLst/>
          </a:prstGeom>
          <a:ln w="0">
            <a:noFill/>
          </a:ln>
        </p:spPr>
      </p:pic>
      <p:pic>
        <p:nvPicPr>
          <p:cNvPr id="67" name="Picture 38" descr=""/>
          <p:cNvPicPr/>
          <p:nvPr/>
        </p:nvPicPr>
        <p:blipFill>
          <a:blip r:embed="rId11"/>
          <a:srcRect l="22783" t="27773" r="25005" b="38417"/>
          <a:stretch/>
        </p:blipFill>
        <p:spPr>
          <a:xfrm>
            <a:off x="236880" y="3411720"/>
            <a:ext cx="3033360" cy="147204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40" descr=""/>
          <p:cNvPicPr/>
          <p:nvPr/>
        </p:nvPicPr>
        <p:blipFill>
          <a:blip r:embed="rId12"/>
          <a:srcRect l="18333" t="20367" r="0" b="47027"/>
          <a:stretch/>
        </p:blipFill>
        <p:spPr>
          <a:xfrm>
            <a:off x="3518640" y="2159280"/>
            <a:ext cx="4070520" cy="2164320"/>
          </a:xfrm>
          <a:prstGeom prst="rect">
            <a:avLst/>
          </a:prstGeom>
          <a:ln w="0">
            <a:noFill/>
          </a:ln>
        </p:spPr>
      </p:pic>
      <p:pic>
        <p:nvPicPr>
          <p:cNvPr id="69" name="Picture 42" descr=""/>
          <p:cNvPicPr/>
          <p:nvPr/>
        </p:nvPicPr>
        <p:blipFill>
          <a:blip r:embed="rId13"/>
          <a:srcRect l="0" t="11201" r="0" b="2313"/>
          <a:stretch/>
        </p:blipFill>
        <p:spPr>
          <a:xfrm>
            <a:off x="258120" y="5654160"/>
            <a:ext cx="2869200" cy="3306240"/>
          </a:xfrm>
          <a:prstGeom prst="rect">
            <a:avLst/>
          </a:prstGeom>
          <a:ln w="0">
            <a:noFill/>
          </a:ln>
        </p:spPr>
      </p:pic>
      <p:pic>
        <p:nvPicPr>
          <p:cNvPr id="70" name="Picture 44" descr=""/>
          <p:cNvPicPr/>
          <p:nvPr/>
        </p:nvPicPr>
        <p:blipFill>
          <a:blip r:embed="rId14"/>
          <a:srcRect l="0" t="38927" r="13628" b="0"/>
          <a:stretch/>
        </p:blipFill>
        <p:spPr>
          <a:xfrm>
            <a:off x="3420000" y="6629400"/>
            <a:ext cx="2744280" cy="2585160"/>
          </a:xfrm>
          <a:prstGeom prst="rect">
            <a:avLst/>
          </a:prstGeom>
          <a:ln w="0">
            <a:noFill/>
          </a:ln>
        </p:spPr>
      </p:pic>
      <p:pic>
        <p:nvPicPr>
          <p:cNvPr id="71" name="Picture 46" descr=""/>
          <p:cNvPicPr/>
          <p:nvPr/>
        </p:nvPicPr>
        <p:blipFill>
          <a:blip r:embed="rId15"/>
          <a:srcRect l="6573" t="14970" r="14481" b="32217"/>
          <a:stretch/>
        </p:blipFill>
        <p:spPr>
          <a:xfrm>
            <a:off x="6374520" y="129600"/>
            <a:ext cx="2192760" cy="1954080"/>
          </a:xfrm>
          <a:prstGeom prst="rect">
            <a:avLst/>
          </a:prstGeom>
          <a:ln w="0">
            <a:noFill/>
          </a:ln>
        </p:spPr>
      </p:pic>
      <p:pic>
        <p:nvPicPr>
          <p:cNvPr id="72" name="Picture 48" descr=""/>
          <p:cNvPicPr/>
          <p:nvPr/>
        </p:nvPicPr>
        <p:blipFill>
          <a:blip r:embed="rId16"/>
          <a:srcRect l="0" t="20729" r="0" b="1432"/>
          <a:stretch/>
        </p:blipFill>
        <p:spPr>
          <a:xfrm>
            <a:off x="6465240" y="5910480"/>
            <a:ext cx="3075840" cy="318960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50" descr=""/>
          <p:cNvPicPr/>
          <p:nvPr/>
        </p:nvPicPr>
        <p:blipFill>
          <a:blip r:embed="rId17"/>
          <a:stretch/>
        </p:blipFill>
        <p:spPr>
          <a:xfrm>
            <a:off x="15808320" y="5455440"/>
            <a:ext cx="2393640" cy="3189600"/>
          </a:xfrm>
          <a:prstGeom prst="rect">
            <a:avLst/>
          </a:prstGeom>
          <a:ln w="0">
            <a:noFill/>
          </a:ln>
        </p:spPr>
      </p:pic>
      <p:pic>
        <p:nvPicPr>
          <p:cNvPr id="74" name="Picture 52" descr=""/>
          <p:cNvPicPr/>
          <p:nvPr/>
        </p:nvPicPr>
        <p:blipFill>
          <a:blip r:embed="rId18"/>
          <a:srcRect l="0" t="11952" r="0" b="0"/>
          <a:stretch/>
        </p:blipFill>
        <p:spPr>
          <a:xfrm>
            <a:off x="11782800" y="1774440"/>
            <a:ext cx="2150280" cy="2522880"/>
          </a:xfrm>
          <a:prstGeom prst="rect">
            <a:avLst/>
          </a:prstGeom>
          <a:ln w="0">
            <a:noFill/>
          </a:ln>
        </p:spPr>
      </p:pic>
      <p:pic>
        <p:nvPicPr>
          <p:cNvPr id="75" name="Picture 54" descr=""/>
          <p:cNvPicPr/>
          <p:nvPr/>
        </p:nvPicPr>
        <p:blipFill>
          <a:blip r:embed="rId19"/>
          <a:srcRect l="0" t="12679" r="0" b="6295"/>
          <a:stretch/>
        </p:blipFill>
        <p:spPr>
          <a:xfrm>
            <a:off x="9819000" y="5862960"/>
            <a:ext cx="2979720" cy="321660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56" descr=""/>
          <p:cNvPicPr/>
          <p:nvPr/>
        </p:nvPicPr>
        <p:blipFill>
          <a:blip r:embed="rId20"/>
          <a:srcRect l="11058" t="17442" r="3938" b="24333"/>
          <a:stretch/>
        </p:blipFill>
        <p:spPr>
          <a:xfrm>
            <a:off x="13197600" y="4865400"/>
            <a:ext cx="2393640" cy="218448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58" descr=""/>
          <p:cNvPicPr/>
          <p:nvPr/>
        </p:nvPicPr>
        <p:blipFill>
          <a:blip r:embed="rId21"/>
          <a:srcRect l="6573" t="14970" r="14035" b="31539"/>
          <a:stretch/>
        </p:blipFill>
        <p:spPr>
          <a:xfrm>
            <a:off x="13261320" y="7141680"/>
            <a:ext cx="2266920" cy="2034720"/>
          </a:xfrm>
          <a:prstGeom prst="rect">
            <a:avLst/>
          </a:prstGeom>
          <a:ln w="0">
            <a:noFill/>
          </a:ln>
        </p:spPr>
      </p:pic>
      <p:pic>
        <p:nvPicPr>
          <p:cNvPr id="78" name="Picture 60" descr=""/>
          <p:cNvPicPr/>
          <p:nvPr/>
        </p:nvPicPr>
        <p:blipFill>
          <a:blip r:embed="rId22"/>
          <a:stretch/>
        </p:blipFill>
        <p:spPr>
          <a:xfrm>
            <a:off x="8756280" y="123840"/>
            <a:ext cx="2277000" cy="3033720"/>
          </a:xfrm>
          <a:prstGeom prst="rect">
            <a:avLst/>
          </a:prstGeom>
          <a:ln w="0">
            <a:noFill/>
          </a:ln>
        </p:spPr>
      </p:pic>
      <p:pic>
        <p:nvPicPr>
          <p:cNvPr id="79" name="Picture 62" descr="A cake on a table&#10;&#10;Description automatically generated"/>
          <p:cNvPicPr/>
          <p:nvPr/>
        </p:nvPicPr>
        <p:blipFill>
          <a:blip r:embed="rId23"/>
          <a:srcRect l="40106" t="25308" r="17576" b="9506"/>
          <a:stretch/>
        </p:blipFill>
        <p:spPr>
          <a:xfrm rot="5400000">
            <a:off x="14907600" y="1461600"/>
            <a:ext cx="2882160" cy="333000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3" descr="A rectangular white cake with green toppings on a wooden board&#10;&#10;Description automatically generated"/>
          <p:cNvPicPr/>
          <p:nvPr/>
        </p:nvPicPr>
        <p:blipFill>
          <a:blip r:embed="rId24"/>
          <a:srcRect l="0" t="8168" r="0" b="15542"/>
          <a:stretch/>
        </p:blipFill>
        <p:spPr>
          <a:xfrm>
            <a:off x="3820320" y="4481640"/>
            <a:ext cx="2614680" cy="174708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5" descr="A baked cheesecake on a paper&#10;&#10;Description automatically generated"/>
          <p:cNvPicPr/>
          <p:nvPr/>
        </p:nvPicPr>
        <p:blipFill>
          <a:blip r:embed="rId25"/>
          <a:srcRect l="5559" t="28184" r="4209" b="15948"/>
          <a:stretch/>
        </p:blipFill>
        <p:spPr>
          <a:xfrm>
            <a:off x="7716600" y="3366720"/>
            <a:ext cx="2832480" cy="233784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flt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nodeType="afterEffect" fill="hold" presetClass="entr" presetID="1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x+(cos(-2*pi*(1-$))*-x-sin(-2*pi*(1-$))*(1-y))*(1-$)" tm="0">
                                          <p:val>
                                            <p:fltVal val="0"/>
                                          </p:val>
                                        </p:tav>
                                        <p:tav fmla="x+(cos(-2*pi*(1-$))*-x-sin(-2*pi*(1-$))*(1-y))*(1-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+(sin(-2*pi*(1-$))*-x+cos(-2*pi*(1-$))*(1-y))*(1-$)" tm="0">
                                          <p:val>
                                            <p:fltVal val="0"/>
                                          </p:val>
                                        </p:tav>
                                        <p:tav fmla="y+(sin(-2*pi*(1-$))*-x+cos(-2*pi*(1-$))*(1-y))*(1-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nodeType="after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3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4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498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249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23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19" fill="hold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fill="hold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9" fill="hold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fill="hold">
                                          <p:stCondLst>
                                            <p:cond delay="100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9" fill="hold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fill="hold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9" fill="hold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fill="hold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nodeType="after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nodeType="afterEffect" fill="hold" presetClass="entr" presetID="1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x+(cos(-2*pi*(1-$))*-x-sin(-2*pi*(1-$))*(1-y))*(1-$)" tm="0">
                                          <p:val>
                                            <p:fltVal val="0"/>
                                          </p:val>
                                        </p:tav>
                                        <p:tav fmla="x+(cos(-2*pi*(1-$))*-x-sin(-2*pi*(1-$))*(1-y))*(1-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+(sin(-2*pi*(1-$))*-x+cos(-2*pi*(1-$))*(1-y))*(1-$)" tm="0">
                                          <p:val>
                                            <p:fltVal val="0"/>
                                          </p:val>
                                        </p:tav>
                                        <p:tav fmla="y+(sin(-2*pi*(1-$))*-x+cos(-2*pi*(1-$))*(1-y))*(1-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nodeType="after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9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nodeType="afterEffect" fill="hold" presetClass="entr" presetID="5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 E">
                                      <p:cBhvr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 transition="in">
                                      <p:cBhvr additive="repl">
                                        <p:cTn id="7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nodeType="after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500"/>
                            </p:stCondLst>
                            <p:childTnLst>
                              <p:par>
                                <p:cTn id="90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0"/>
                            </p:stCondLst>
                            <p:childTnLst>
                              <p:par>
                                <p:cTn id="95" nodeType="afterEffect" fill="hold" presetClass="entr" presetID="1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x+(cos(-2*pi*(1-$))*-x-sin(-2*pi*(1-$))*(1-y))*(1-$)" tm="0">
                                          <p:val>
                                            <p:fltVal val="0"/>
                                          </p:val>
                                        </p:tav>
                                        <p:tav fmla="x+(cos(-2*pi*(1-$))*-x-sin(-2*pi*(1-$))*(1-y))*(1-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+(sin(-2*pi*(1-$))*-x+cos(-2*pi*(1-$))*(1-y))*(1-$)" tm="0">
                                          <p:val>
                                            <p:fltVal val="0"/>
                                          </p:val>
                                        </p:tav>
                                        <p:tav fmla="y+(sin(-2*pi*(1-$))*-x+cos(-2*pi*(1-$))*(1-y))*(1-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2" nodeType="afterEffect" fill="hold" presetClass="entr" presetID="4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6" nodeType="after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1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20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nodeType="afterEffect" fill="hold" presetClass="entr" presetID="1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x+(cos(-2*pi*(1-$))*-x-sin(-2*pi*(1-$))*(1-y))*(1-$)" tm="0">
                                          <p:val>
                                            <p:fltVal val="0"/>
                                          </p:val>
                                        </p:tav>
                                        <p:tav fmla="x+(cos(-2*pi*(1-$))*-x-sin(-2*pi*(1-$))*(1-y))*(1-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+(sin(-2*pi*(1-$))*-x+cos(-2*pi*(1-$))*(1-y))*(1-$)" tm="0">
                                          <p:val>
                                            <p:fltVal val="0"/>
                                          </p:val>
                                        </p:tav>
                                        <p:tav fmla="y+(sin(-2*pi*(1-$))*-x+cos(-2*pi*(1-$))*(1-y))*(1-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1" nodeType="after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8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4" dur="8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" dur="8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8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Application>LibreOffice/24.2.7.2$Linux_X86_64 LibreOffice_project/420$Build-2</Application>
  <AppVersion>15.0000</AppVersion>
  <Words>360</Words>
  <Paragraphs>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DAGcGBweIJc</dc:identifier>
  <dc:language>en-US</dc:language>
  <cp:lastModifiedBy/>
  <dcterms:modified xsi:type="dcterms:W3CDTF">2025-03-28T11:35:10Z</dcterms:modified>
  <cp:revision>7</cp:revision>
  <dc:subject/>
  <dc:title>Corp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Custom</vt:lpwstr>
  </property>
  <property fmtid="{D5CDD505-2E9C-101B-9397-08002B2CF9AE}" pid="4" name="Slides">
    <vt:i4>18</vt:i4>
  </property>
</Properties>
</file>